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  <p:sldId id="266" r:id="rId7"/>
    <p:sldId id="267" r:id="rId8"/>
    <p:sldId id="268" r:id="rId9"/>
    <p:sldId id="269" r:id="rId10"/>
  </p:sldIdLst>
  <p:sldSz cx="18288000" cy="10287000"/>
  <p:notesSz cx="6858000" cy="9144000"/>
  <p:embeddedFontLst>
    <p:embeddedFont>
      <p:font typeface="Gong Gothic Light" panose="020B0600000101010101" charset="-127"/>
      <p:regular r:id="rId11"/>
    </p:embeddedFont>
    <p:embeddedFont>
      <p:font typeface="Hakgyoansim Jiugae R" panose="020B0600000101010101" charset="-127"/>
      <p:regular r:id="rId12"/>
    </p:embeddedFont>
    <p:embeddedFont>
      <p:font typeface="Pretendard SemiBold" panose="020B0600000101010101" charset="-127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6C0AD1-D561-4414-A491-5CE9CFF845BE}" v="3" dt="2025-05-19T12:15:41.0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75" d="100"/>
          <a:sy n="75" d="100"/>
        </p:scale>
        <p:origin x="474" y="-1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준섭 김" userId="4bf3ea65cd2b878b" providerId="LiveId" clId="{4F6C0AD1-D561-4414-A491-5CE9CFF845BE}"/>
    <pc:docChg chg="undo custSel modSld">
      <pc:chgData name="준섭 김" userId="4bf3ea65cd2b878b" providerId="LiveId" clId="{4F6C0AD1-D561-4414-A491-5CE9CFF845BE}" dt="2025-05-19T12:15:55.982" v="108" actId="20577"/>
      <pc:docMkLst>
        <pc:docMk/>
      </pc:docMkLst>
      <pc:sldChg chg="addSp delSp modSp mod">
        <pc:chgData name="준섭 김" userId="4bf3ea65cd2b878b" providerId="LiveId" clId="{4F6C0AD1-D561-4414-A491-5CE9CFF845BE}" dt="2025-05-19T12:10:28.030" v="40" actId="20577"/>
        <pc:sldMkLst>
          <pc:docMk/>
          <pc:sldMk cId="3618322344" sldId="267"/>
        </pc:sldMkLst>
        <pc:spChg chg="mod">
          <ac:chgData name="준섭 김" userId="4bf3ea65cd2b878b" providerId="LiveId" clId="{4F6C0AD1-D561-4414-A491-5CE9CFF845BE}" dt="2025-05-19T12:09:43.923" v="27"/>
          <ac:spMkLst>
            <pc:docMk/>
            <pc:sldMk cId="3618322344" sldId="267"/>
            <ac:spMk id="16" creationId="{4F574C0E-39D8-CD42-8B2A-48B1CDFD7840}"/>
          </ac:spMkLst>
        </pc:spChg>
        <pc:spChg chg="mod">
          <ac:chgData name="준섭 김" userId="4bf3ea65cd2b878b" providerId="LiveId" clId="{4F6C0AD1-D561-4414-A491-5CE9CFF845BE}" dt="2025-05-19T12:10:28.030" v="40" actId="20577"/>
          <ac:spMkLst>
            <pc:docMk/>
            <pc:sldMk cId="3618322344" sldId="267"/>
            <ac:spMk id="17" creationId="{D189D678-75BB-FCB1-DC0E-AFD52B81C6A0}"/>
          </ac:spMkLst>
        </pc:spChg>
        <pc:picChg chg="del">
          <ac:chgData name="준섭 김" userId="4bf3ea65cd2b878b" providerId="LiveId" clId="{4F6C0AD1-D561-4414-A491-5CE9CFF845BE}" dt="2025-05-19T12:08:25.363" v="0" actId="478"/>
          <ac:picMkLst>
            <pc:docMk/>
            <pc:sldMk cId="3618322344" sldId="267"/>
            <ac:picMk id="10" creationId="{DC9FB817-11DC-95B3-FC04-24DC3F71679E}"/>
          </ac:picMkLst>
        </pc:picChg>
        <pc:picChg chg="add mod">
          <ac:chgData name="준섭 김" userId="4bf3ea65cd2b878b" providerId="LiveId" clId="{4F6C0AD1-D561-4414-A491-5CE9CFF845BE}" dt="2025-05-19T12:08:51.835" v="2" actId="1076"/>
          <ac:picMkLst>
            <pc:docMk/>
            <pc:sldMk cId="3618322344" sldId="267"/>
            <ac:picMk id="11" creationId="{6038F3E7-1705-DB87-1BE2-A511BAA382B9}"/>
          </ac:picMkLst>
        </pc:picChg>
        <pc:picChg chg="del">
          <ac:chgData name="준섭 김" userId="4bf3ea65cd2b878b" providerId="LiveId" clId="{4F6C0AD1-D561-4414-A491-5CE9CFF845BE}" dt="2025-05-19T12:10:09.481" v="28" actId="478"/>
          <ac:picMkLst>
            <pc:docMk/>
            <pc:sldMk cId="3618322344" sldId="267"/>
            <ac:picMk id="12" creationId="{82E113A3-0C4D-ABBE-F3AB-B58E781C3F60}"/>
          </ac:picMkLst>
        </pc:picChg>
        <pc:picChg chg="add mod">
          <ac:chgData name="준섭 김" userId="4bf3ea65cd2b878b" providerId="LiveId" clId="{4F6C0AD1-D561-4414-A491-5CE9CFF845BE}" dt="2025-05-19T12:10:16.540" v="32" actId="1076"/>
          <ac:picMkLst>
            <pc:docMk/>
            <pc:sldMk cId="3618322344" sldId="267"/>
            <ac:picMk id="14" creationId="{15A805FD-4B15-903D-4623-9F5D2FD278B1}"/>
          </ac:picMkLst>
        </pc:picChg>
      </pc:sldChg>
      <pc:sldChg chg="addSp delSp modSp mod">
        <pc:chgData name="준섭 김" userId="4bf3ea65cd2b878b" providerId="LiveId" clId="{4F6C0AD1-D561-4414-A491-5CE9CFF845BE}" dt="2025-05-19T12:11:31.398" v="50" actId="1076"/>
        <pc:sldMkLst>
          <pc:docMk/>
          <pc:sldMk cId="1639006941" sldId="268"/>
        </pc:sldMkLst>
        <pc:picChg chg="add mod">
          <ac:chgData name="준섭 김" userId="4bf3ea65cd2b878b" providerId="LiveId" clId="{4F6C0AD1-D561-4414-A491-5CE9CFF845BE}" dt="2025-05-19T12:11:00.839" v="44" actId="14100"/>
          <ac:picMkLst>
            <pc:docMk/>
            <pc:sldMk cId="1639006941" sldId="268"/>
            <ac:picMk id="10" creationId="{FB5225CB-2857-3F58-FDCE-207D722F15C3}"/>
          </ac:picMkLst>
        </pc:picChg>
        <pc:picChg chg="del">
          <ac:chgData name="준섭 김" userId="4bf3ea65cd2b878b" providerId="LiveId" clId="{4F6C0AD1-D561-4414-A491-5CE9CFF845BE}" dt="2025-05-19T12:10:56.255" v="41" actId="478"/>
          <ac:picMkLst>
            <pc:docMk/>
            <pc:sldMk cId="1639006941" sldId="268"/>
            <ac:picMk id="11" creationId="{0573589E-873B-3A52-F724-184323E72962}"/>
          </ac:picMkLst>
        </pc:picChg>
        <pc:picChg chg="add mod">
          <ac:chgData name="준섭 김" userId="4bf3ea65cd2b878b" providerId="LiveId" clId="{4F6C0AD1-D561-4414-A491-5CE9CFF845BE}" dt="2025-05-19T12:11:31.398" v="50" actId="1076"/>
          <ac:picMkLst>
            <pc:docMk/>
            <pc:sldMk cId="1639006941" sldId="268"/>
            <ac:picMk id="13" creationId="{B97D300D-4045-5B1E-90EF-C97B1376174B}"/>
          </ac:picMkLst>
        </pc:picChg>
        <pc:picChg chg="del">
          <ac:chgData name="준섭 김" userId="4bf3ea65cd2b878b" providerId="LiveId" clId="{4F6C0AD1-D561-4414-A491-5CE9CFF845BE}" dt="2025-05-19T12:11:23.907" v="45" actId="478"/>
          <ac:picMkLst>
            <pc:docMk/>
            <pc:sldMk cId="1639006941" sldId="268"/>
            <ac:picMk id="14" creationId="{AAE82A81-45DA-941B-A3EA-5E134CF4815E}"/>
          </ac:picMkLst>
        </pc:picChg>
      </pc:sldChg>
      <pc:sldChg chg="addSp delSp modSp mod">
        <pc:chgData name="준섭 김" userId="4bf3ea65cd2b878b" providerId="LiveId" clId="{4F6C0AD1-D561-4414-A491-5CE9CFF845BE}" dt="2025-05-19T12:15:55.982" v="108" actId="20577"/>
        <pc:sldMkLst>
          <pc:docMk/>
          <pc:sldMk cId="107000703" sldId="269"/>
        </pc:sldMkLst>
        <pc:spChg chg="del mod">
          <ac:chgData name="준섭 김" userId="4bf3ea65cd2b878b" providerId="LiveId" clId="{4F6C0AD1-D561-4414-A491-5CE9CFF845BE}" dt="2025-05-19T12:11:58.252" v="53" actId="478"/>
          <ac:spMkLst>
            <pc:docMk/>
            <pc:sldMk cId="107000703" sldId="269"/>
            <ac:spMk id="12" creationId="{79CD65F1-73B5-C47C-5436-B664ED364379}"/>
          </ac:spMkLst>
        </pc:spChg>
        <pc:spChg chg="add mod">
          <ac:chgData name="준섭 김" userId="4bf3ea65cd2b878b" providerId="LiveId" clId="{4F6C0AD1-D561-4414-A491-5CE9CFF845BE}" dt="2025-05-19T12:15:55.982" v="108" actId="20577"/>
          <ac:spMkLst>
            <pc:docMk/>
            <pc:sldMk cId="107000703" sldId="269"/>
            <ac:spMk id="18" creationId="{64C1D1B7-1CB8-1812-EBA2-7C8B94FBE039}"/>
          </ac:spMkLst>
        </pc:spChg>
        <pc:spChg chg="mod">
          <ac:chgData name="준섭 김" userId="4bf3ea65cd2b878b" providerId="LiveId" clId="{4F6C0AD1-D561-4414-A491-5CE9CFF845BE}" dt="2025-05-19T12:15:15.908" v="83" actId="1076"/>
          <ac:spMkLst>
            <pc:docMk/>
            <pc:sldMk cId="107000703" sldId="269"/>
            <ac:spMk id="32" creationId="{7D050673-EA4E-2C7E-2EAB-6A35692EF7D0}"/>
          </ac:spMkLst>
        </pc:spChg>
        <pc:spChg chg="mod">
          <ac:chgData name="준섭 김" userId="4bf3ea65cd2b878b" providerId="LiveId" clId="{4F6C0AD1-D561-4414-A491-5CE9CFF845BE}" dt="2025-05-19T12:15:21.248" v="84" actId="1076"/>
          <ac:spMkLst>
            <pc:docMk/>
            <pc:sldMk cId="107000703" sldId="269"/>
            <ac:spMk id="33" creationId="{6F2F9EE4-7B3B-90DB-B19F-A6CE70DB2D1D}"/>
          </ac:spMkLst>
        </pc:spChg>
        <pc:spChg chg="mod">
          <ac:chgData name="준섭 김" userId="4bf3ea65cd2b878b" providerId="LiveId" clId="{4F6C0AD1-D561-4414-A491-5CE9CFF845BE}" dt="2025-05-19T12:15:24.243" v="85" actId="1076"/>
          <ac:spMkLst>
            <pc:docMk/>
            <pc:sldMk cId="107000703" sldId="269"/>
            <ac:spMk id="34" creationId="{70728C17-DAD1-8365-030C-FCE43FA0599B}"/>
          </ac:spMkLst>
        </pc:spChg>
        <pc:picChg chg="mod">
          <ac:chgData name="준섭 김" userId="4bf3ea65cd2b878b" providerId="LiveId" clId="{4F6C0AD1-D561-4414-A491-5CE9CFF845BE}" dt="2025-05-19T12:15:36.958" v="89" actId="1076"/>
          <ac:picMkLst>
            <pc:docMk/>
            <pc:sldMk cId="107000703" sldId="269"/>
            <ac:picMk id="2" creationId="{23ED01BE-7365-2D7C-6082-1734DDEF3476}"/>
          </ac:picMkLst>
        </pc:picChg>
        <pc:picChg chg="del">
          <ac:chgData name="준섭 김" userId="4bf3ea65cd2b878b" providerId="LiveId" clId="{4F6C0AD1-D561-4414-A491-5CE9CFF845BE}" dt="2025-05-19T12:11:53.151" v="51" actId="478"/>
          <ac:picMkLst>
            <pc:docMk/>
            <pc:sldMk cId="107000703" sldId="269"/>
            <ac:picMk id="10" creationId="{FD73A60C-6057-C307-4A0D-78211EEA01B6}"/>
          </ac:picMkLst>
        </pc:picChg>
        <pc:picChg chg="add mod">
          <ac:chgData name="준섭 김" userId="4bf3ea65cd2b878b" providerId="LiveId" clId="{4F6C0AD1-D561-4414-A491-5CE9CFF845BE}" dt="2025-05-19T12:15:15.908" v="83" actId="1076"/>
          <ac:picMkLst>
            <pc:docMk/>
            <pc:sldMk cId="107000703" sldId="269"/>
            <ac:picMk id="11" creationId="{19CAEAD8-D3E8-49DD-C7B1-1B7D1E0AED28}"/>
          </ac:picMkLst>
        </pc:picChg>
        <pc:picChg chg="add mod">
          <ac:chgData name="준섭 김" userId="4bf3ea65cd2b878b" providerId="LiveId" clId="{4F6C0AD1-D561-4414-A491-5CE9CFF845BE}" dt="2025-05-19T12:15:21.248" v="84" actId="1076"/>
          <ac:picMkLst>
            <pc:docMk/>
            <pc:sldMk cId="107000703" sldId="269"/>
            <ac:picMk id="14" creationId="{E504E179-CFD0-0103-902C-6E5828700F9D}"/>
          </ac:picMkLst>
        </pc:picChg>
        <pc:picChg chg="add mod">
          <ac:chgData name="준섭 김" userId="4bf3ea65cd2b878b" providerId="LiveId" clId="{4F6C0AD1-D561-4414-A491-5CE9CFF845BE}" dt="2025-05-19T12:15:36.681" v="88" actId="1076"/>
          <ac:picMkLst>
            <pc:docMk/>
            <pc:sldMk cId="107000703" sldId="269"/>
            <ac:picMk id="17" creationId="{D1E1CC1C-3336-DB9F-6744-F7754F22774D}"/>
          </ac:picMkLst>
        </pc:picChg>
        <pc:picChg chg="del">
          <ac:chgData name="준섭 김" userId="4bf3ea65cd2b878b" providerId="LiveId" clId="{4F6C0AD1-D561-4414-A491-5CE9CFF845BE}" dt="2025-05-19T12:12:52.415" v="66" actId="478"/>
          <ac:picMkLst>
            <pc:docMk/>
            <pc:sldMk cId="107000703" sldId="269"/>
            <ac:picMk id="19" creationId="{81B0D196-1AF0-3BB4-3D9B-D34A8CA4CD38}"/>
          </ac:picMkLst>
        </pc:picChg>
        <pc:picChg chg="mod">
          <ac:chgData name="준섭 김" userId="4bf3ea65cd2b878b" providerId="LiveId" clId="{4F6C0AD1-D561-4414-A491-5CE9CFF845BE}" dt="2025-05-19T12:15:24.243" v="85" actId="1076"/>
          <ac:picMkLst>
            <pc:docMk/>
            <pc:sldMk cId="107000703" sldId="269"/>
            <ac:picMk id="29" creationId="{C7B6CF3D-2A97-A180-36CA-AC16F39E5A49}"/>
          </ac:picMkLst>
        </pc:picChg>
        <pc:picChg chg="del">
          <ac:chgData name="준섭 김" userId="4bf3ea65cd2b878b" providerId="LiveId" clId="{4F6C0AD1-D561-4414-A491-5CE9CFF845BE}" dt="2025-05-19T12:12:19.266" v="55" actId="478"/>
          <ac:picMkLst>
            <pc:docMk/>
            <pc:sldMk cId="107000703" sldId="269"/>
            <ac:picMk id="31" creationId="{C85735BC-8AB3-3005-F94C-42590449F21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8.png"/><Relationship Id="rId5" Type="http://schemas.openxmlformats.org/officeDocument/2006/relationships/image" Target="../media/image4.png"/><Relationship Id="rId10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9600" b="0" i="0" u="none" strike="noStrike">
                <a:solidFill>
                  <a:srgbClr val="A0C0C7"/>
                </a:solidFill>
                <a:latin typeface="Hakgyoansim Jiugae R"/>
              </a:rPr>
              <a:t>flutter </a:t>
            </a:r>
            <a:r>
              <a:rPr lang="ko-KR" sz="9600" b="0" i="0" u="none" strike="noStrike">
                <a:solidFill>
                  <a:srgbClr val="A0C0C7"/>
                </a:solidFill>
                <a:ea typeface="Hakgyoansim Jiugae R"/>
              </a:rPr>
              <a:t>앱</a:t>
            </a:r>
            <a:r>
              <a:rPr lang="en-US" sz="96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9600" b="0" i="0" u="none" strike="noStrike">
                <a:solidFill>
                  <a:srgbClr val="A0C0C7"/>
                </a:solidFill>
                <a:ea typeface="Hakgyoansim Jiugae R"/>
              </a:rPr>
              <a:t>개발</a:t>
            </a:r>
          </a:p>
          <a:p>
            <a:pPr lvl="0" algn="ctr">
              <a:lnSpc>
                <a:spcPct val="99600"/>
              </a:lnSpc>
            </a:pPr>
            <a:r>
              <a:rPr lang="ko-KR" sz="9600" b="0" i="0" u="none" strike="noStrike">
                <a:solidFill>
                  <a:srgbClr val="A0C0C7"/>
                </a:solidFill>
                <a:ea typeface="Hakgyoansim Jiugae R"/>
              </a:rPr>
              <a:t>계획서</a:t>
            </a:r>
            <a:r>
              <a:rPr lang="en-US" sz="9600" b="0" i="0" u="none" strike="noStrike">
                <a:solidFill>
                  <a:srgbClr val="A0C0C7"/>
                </a:solidFill>
                <a:latin typeface="Hakgyoansim Jiugae R"/>
              </a:rPr>
              <a:t> 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CAB61-66AE-91F6-0360-FEF8F3610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717E2F3-0173-FE6B-30EA-E80F3CFB5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75150" y="-3336925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28B3D835-3DF0-72C5-C52A-B4B0862A6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78105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4BC4B2E3-9F01-608F-2500-15F80544E9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66A8CA62-C21F-1393-64B3-9797296A0F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3C741A84-DD13-ACC5-39A7-ADB3AF30F06B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24421BE8-FBA8-5289-2B86-9B0E95A575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570C39E9-2575-594A-9D90-63E804BA00E7}"/>
              </a:ext>
            </a:extLst>
          </p:cNvPr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75391F85-F58F-4352-0677-68BA3DB39479}"/>
              </a:ext>
            </a:extLst>
          </p:cNvPr>
          <p:cNvSpPr txBox="1"/>
          <p:nvPr/>
        </p:nvSpPr>
        <p:spPr>
          <a:xfrm>
            <a:off x="558800" y="863600"/>
            <a:ext cx="46228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 dirty="0">
                <a:solidFill>
                  <a:srgbClr val="A0C0C7"/>
                </a:solidFill>
                <a:ea typeface="Hakgyoansim Jiugae R"/>
              </a:rPr>
              <a:t>목차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EAF03B43-345D-7B73-A55C-91CF4B5C1C6E}"/>
              </a:ext>
            </a:extLst>
          </p:cNvPr>
          <p:cNvSpPr txBox="1"/>
          <p:nvPr/>
        </p:nvSpPr>
        <p:spPr>
          <a:xfrm>
            <a:off x="1905000" y="307975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프로젝트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개요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950E8E2E-589B-4240-0CC6-E2D24D85FFAC}"/>
              </a:ext>
            </a:extLst>
          </p:cNvPr>
          <p:cNvSpPr txBox="1"/>
          <p:nvPr/>
        </p:nvSpPr>
        <p:spPr>
          <a:xfrm>
            <a:off x="1905000" y="4031488"/>
            <a:ext cx="3352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indent="-342900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주요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기능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21A21A25-3F88-52C8-C71B-0C15A7729E04}"/>
              </a:ext>
            </a:extLst>
          </p:cNvPr>
          <p:cNvSpPr txBox="1"/>
          <p:nvPr/>
        </p:nvSpPr>
        <p:spPr>
          <a:xfrm>
            <a:off x="1943100" y="4975225"/>
            <a:ext cx="3479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 err="1">
                <a:solidFill>
                  <a:srgbClr val="A0C0C7"/>
                </a:solidFill>
                <a:ea typeface="Hakgyoansim Jiugae R"/>
              </a:rPr>
              <a:t>간트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차트</a:t>
            </a: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BF33593D-FF40-84C1-7BDB-0D783C1A85A3}"/>
              </a:ext>
            </a:extLst>
          </p:cNvPr>
          <p:cNvSpPr txBox="1"/>
          <p:nvPr/>
        </p:nvSpPr>
        <p:spPr>
          <a:xfrm>
            <a:off x="1964436" y="5918962"/>
            <a:ext cx="41910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altLang="en-US" sz="4800" dirty="0">
                <a:solidFill>
                  <a:srgbClr val="A0C0C7"/>
                </a:solidFill>
                <a:ea typeface="Hakgyoansim Jiugae R"/>
              </a:rPr>
              <a:t>요구사항 목록</a:t>
            </a:r>
            <a:endParaRPr lang="ko-KR" sz="48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45D60802-22D5-370C-79DF-BA1FA5E82CB5}"/>
              </a:ext>
            </a:extLst>
          </p:cNvPr>
          <p:cNvSpPr txBox="1"/>
          <p:nvPr/>
        </p:nvSpPr>
        <p:spPr>
          <a:xfrm>
            <a:off x="1943100" y="6870700"/>
            <a:ext cx="41910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altLang="en-US" sz="4800" dirty="0">
                <a:solidFill>
                  <a:srgbClr val="A0C0C7"/>
                </a:solidFill>
                <a:ea typeface="Hakgyoansim Jiugae R"/>
              </a:rPr>
              <a:t>화면 설계</a:t>
            </a:r>
            <a:endParaRPr lang="ko-KR" sz="48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</p:spTree>
    <p:extLst>
      <p:ext uri="{BB962C8B-B14F-4D97-AF65-F5344CB8AC3E}">
        <p14:creationId xmlns:p14="http://schemas.microsoft.com/office/powerpoint/2010/main" val="3561563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D03DC-5F76-A9AA-F989-4EF89F002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196B8D6-7ED4-246D-78B9-798BDB697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4D3CDBA6-7115-2FCE-0F31-487F7AE77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703A10EC-423D-9121-6E06-ED0868A474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BDF4DC92-0551-B4BC-5AF3-544C61D56B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180088B8-35AD-B3EB-859A-228E97C12D55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8EB1F496-8323-C414-CBDC-661F477183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FBBFB5D0-1B7C-B816-A409-73CB486EBD0A}"/>
              </a:ext>
            </a:extLst>
          </p:cNvPr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19" name="TextBox 8">
            <a:extLst>
              <a:ext uri="{FF2B5EF4-FFF2-40B4-BE49-F238E27FC236}">
                <a16:creationId xmlns:a16="http://schemas.microsoft.com/office/drawing/2014/main" id="{FA98DF36-D035-F69F-88D5-13A7E59304F9}"/>
              </a:ext>
            </a:extLst>
          </p:cNvPr>
          <p:cNvSpPr txBox="1"/>
          <p:nvPr/>
        </p:nvSpPr>
        <p:spPr>
          <a:xfrm>
            <a:off x="1447800" y="863600"/>
            <a:ext cx="65405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 dirty="0">
                <a:solidFill>
                  <a:srgbClr val="A0C0C7"/>
                </a:solidFill>
                <a:ea typeface="Hakgyoansim Jiugae R"/>
              </a:rPr>
              <a:t>프로젝트</a:t>
            </a:r>
            <a:r>
              <a:rPr lang="en-US" sz="72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7200" b="0" i="0" u="none" strike="noStrike" dirty="0">
                <a:solidFill>
                  <a:srgbClr val="A0C0C7"/>
                </a:solidFill>
                <a:ea typeface="Hakgyoansim Jiugae R"/>
              </a:rPr>
              <a:t>개요</a:t>
            </a:r>
          </a:p>
        </p:txBody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C00F972F-075C-FA2A-B680-32972D88C74C}"/>
              </a:ext>
            </a:extLst>
          </p:cNvPr>
          <p:cNvSpPr txBox="1"/>
          <p:nvPr/>
        </p:nvSpPr>
        <p:spPr>
          <a:xfrm>
            <a:off x="1968500" y="2870200"/>
            <a:ext cx="64389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주제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명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: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오늘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머</a:t>
            </a:r>
            <a:r>
              <a:rPr lang="en-US" altLang="ko-KR" sz="4800" b="0" i="0" u="none" strike="noStrike" dirty="0">
                <a:solidFill>
                  <a:srgbClr val="A0C0C7"/>
                </a:solidFill>
                <a:ea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하지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?</a:t>
            </a: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2170E54B-5DDA-7CF8-84FB-7F1BF9904F1F}"/>
              </a:ext>
            </a:extLst>
          </p:cNvPr>
          <p:cNvSpPr txBox="1"/>
          <p:nvPr/>
        </p:nvSpPr>
        <p:spPr>
          <a:xfrm>
            <a:off x="1885950" y="4318000"/>
            <a:ext cx="14439900" cy="3048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사용자가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하루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동안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해야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할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일을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기록하고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,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완료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여부를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체크할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수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있도록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하여</a:t>
            </a:r>
          </a:p>
          <a:p>
            <a:pPr lvl="0" algn="l">
              <a:lnSpc>
                <a:spcPct val="99600"/>
              </a:lnSpc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자기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관리와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생산성을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높이는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데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도움을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주는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간단한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모바일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애플리케이션을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구현한다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9482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12AC7D-D2DA-793A-DF41-AFF85D2CD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4890EF1-3EB7-5947-431E-C4B675A53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DB3909C6-12FD-856A-72D4-B1DDA4CA0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8DBB00C5-5E1C-297D-C3BE-E55AFB493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9DF5334E-7D95-E101-07D4-CA6D0D638C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FF89A297-4FDA-C65B-176B-8A64CFAB10B0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274C499D-C04E-42F7-BE7D-E9E8C184F1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D4CA2425-E074-D2C6-9D1C-0902F1C53121}"/>
              </a:ext>
            </a:extLst>
          </p:cNvPr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FAC4AB63-7F69-A4FB-5EA8-AB7CFB092A62}"/>
              </a:ext>
            </a:extLst>
          </p:cNvPr>
          <p:cNvSpPr txBox="1"/>
          <p:nvPr/>
        </p:nvSpPr>
        <p:spPr>
          <a:xfrm>
            <a:off x="1492250" y="952500"/>
            <a:ext cx="50165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>
                <a:solidFill>
                  <a:srgbClr val="A0C0C7"/>
                </a:solidFill>
                <a:ea typeface="Hakgyoansim Jiugae R"/>
              </a:rPr>
              <a:t>주요</a:t>
            </a:r>
            <a:r>
              <a:rPr lang="en-US" sz="72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7200" b="0" i="0" u="none" strike="noStrike">
                <a:solidFill>
                  <a:srgbClr val="A0C0C7"/>
                </a:solidFill>
                <a:ea typeface="Hakgyoansim Jiugae R"/>
              </a:rPr>
              <a:t>기능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1C6F23-A269-84A4-59E4-9CEDE79838CF}"/>
              </a:ext>
            </a:extLst>
          </p:cNvPr>
          <p:cNvSpPr txBox="1"/>
          <p:nvPr/>
        </p:nvSpPr>
        <p:spPr>
          <a:xfrm>
            <a:off x="2051050" y="30353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 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할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일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추가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407E25-9F8D-2A13-9702-CDE5F34FDDD3}"/>
              </a:ext>
            </a:extLst>
          </p:cNvPr>
          <p:cNvSpPr txBox="1"/>
          <p:nvPr/>
        </p:nvSpPr>
        <p:spPr>
          <a:xfrm>
            <a:off x="2051050" y="41148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 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할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일</a:t>
            </a:r>
            <a:r>
              <a:rPr lang="en-US" sz="4800" b="0" i="0" u="none" strike="noStrike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>
                <a:solidFill>
                  <a:srgbClr val="A0C0C7"/>
                </a:solidFill>
                <a:ea typeface="Hakgyoansim Jiugae R"/>
              </a:rPr>
              <a:t>삭제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587B22-2749-947D-BD84-9F60D76D8553}"/>
              </a:ext>
            </a:extLst>
          </p:cNvPr>
          <p:cNvSpPr txBox="1"/>
          <p:nvPr/>
        </p:nvSpPr>
        <p:spPr>
          <a:xfrm>
            <a:off x="2051050" y="53213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완료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여부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체크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(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체크박스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D32A9D-3A4D-B9CB-92AD-362530E4DF23}"/>
              </a:ext>
            </a:extLst>
          </p:cNvPr>
          <p:cNvSpPr txBox="1"/>
          <p:nvPr/>
        </p:nvSpPr>
        <p:spPr>
          <a:xfrm>
            <a:off x="2051050" y="64389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실시간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UI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반영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786A43-ECC5-4C00-27F1-457C3335BCC9}"/>
              </a:ext>
            </a:extLst>
          </p:cNvPr>
          <p:cNvSpPr txBox="1"/>
          <p:nvPr/>
        </p:nvSpPr>
        <p:spPr>
          <a:xfrm>
            <a:off x="2051050" y="76581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날짜</a:t>
            </a:r>
            <a:r>
              <a:rPr lang="en-US" sz="48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4800" b="0" i="0" u="none" strike="noStrike" dirty="0">
                <a:solidFill>
                  <a:srgbClr val="A0C0C7"/>
                </a:solidFill>
                <a:ea typeface="Hakgyoansim Jiugae R"/>
              </a:rPr>
              <a:t>표시</a:t>
            </a:r>
          </a:p>
        </p:txBody>
      </p:sp>
    </p:spTree>
    <p:extLst>
      <p:ext uri="{BB962C8B-B14F-4D97-AF65-F5344CB8AC3E}">
        <p14:creationId xmlns:p14="http://schemas.microsoft.com/office/powerpoint/2010/main" val="3785390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50740A-EAA1-C0F0-17C8-B240B08AD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7C67083-806F-0556-D8BC-2F4142ADA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7F143409-89D1-AB81-5400-C49E33E8E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22A817D8-165A-4206-B249-261118503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10A469B6-EAAE-FE4B-44E8-5EBA303D8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33B20581-1B9F-669E-6E10-1867E812A1A8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BE25C6CB-54B7-B90E-ADBD-DD5113F39E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14A991D5-FF5B-BA61-F8E8-3EFBA34A01C9}"/>
              </a:ext>
            </a:extLst>
          </p:cNvPr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38" name="TextBox 8">
            <a:extLst>
              <a:ext uri="{FF2B5EF4-FFF2-40B4-BE49-F238E27FC236}">
                <a16:creationId xmlns:a16="http://schemas.microsoft.com/office/drawing/2014/main" id="{C0513800-EF6E-F629-8C70-5CEC61631B37}"/>
              </a:ext>
            </a:extLst>
          </p:cNvPr>
          <p:cNvSpPr txBox="1"/>
          <p:nvPr/>
        </p:nvSpPr>
        <p:spPr>
          <a:xfrm>
            <a:off x="1041400" y="812800"/>
            <a:ext cx="579120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200" b="0" i="0" u="none" strike="noStrike" dirty="0" err="1">
                <a:solidFill>
                  <a:srgbClr val="A0C0C7"/>
                </a:solidFill>
                <a:ea typeface="Hakgyoansim Jiugae R"/>
              </a:rPr>
              <a:t>간트</a:t>
            </a:r>
            <a:r>
              <a:rPr lang="en-US" sz="7200" b="0" i="0" u="none" strike="noStrike" dirty="0">
                <a:solidFill>
                  <a:srgbClr val="A0C0C7"/>
                </a:solidFill>
                <a:latin typeface="Hakgyoansim Jiugae R"/>
              </a:rPr>
              <a:t> </a:t>
            </a:r>
            <a:r>
              <a:rPr lang="ko-KR" sz="7200" b="0" i="0" u="none" strike="noStrike" dirty="0">
                <a:solidFill>
                  <a:srgbClr val="A0C0C7"/>
                </a:solidFill>
                <a:ea typeface="Hakgyoansim Jiugae R"/>
              </a:rPr>
              <a:t>차트</a:t>
            </a:r>
          </a:p>
        </p:txBody>
      </p:sp>
      <p:pic>
        <p:nvPicPr>
          <p:cNvPr id="39" name="Picture 9">
            <a:extLst>
              <a:ext uri="{FF2B5EF4-FFF2-40B4-BE49-F238E27FC236}">
                <a16:creationId xmlns:a16="http://schemas.microsoft.com/office/drawing/2014/main" id="{CAED8824-147E-E9F8-471F-8F71A840FA9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>
            <a:off x="3200400" y="3225800"/>
            <a:ext cx="1117600" cy="508000"/>
          </a:xfrm>
          <a:prstGeom prst="rect">
            <a:avLst/>
          </a:prstGeom>
        </p:spPr>
      </p:pic>
      <p:pic>
        <p:nvPicPr>
          <p:cNvPr id="40" name="Picture 10">
            <a:extLst>
              <a:ext uri="{FF2B5EF4-FFF2-40B4-BE49-F238E27FC236}">
                <a16:creationId xmlns:a16="http://schemas.microsoft.com/office/drawing/2014/main" id="{5E8070C4-64B7-1B3D-6DC3-269015313A42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80000"/>
          </a:blip>
          <a:stretch>
            <a:fillRect/>
          </a:stretch>
        </p:blipFill>
        <p:spPr>
          <a:xfrm>
            <a:off x="4127500" y="4076700"/>
            <a:ext cx="1117600" cy="508000"/>
          </a:xfrm>
          <a:prstGeom prst="rect">
            <a:avLst/>
          </a:prstGeom>
        </p:spPr>
      </p:pic>
      <p:pic>
        <p:nvPicPr>
          <p:cNvPr id="41" name="Picture 11">
            <a:extLst>
              <a:ext uri="{FF2B5EF4-FFF2-40B4-BE49-F238E27FC236}">
                <a16:creationId xmlns:a16="http://schemas.microsoft.com/office/drawing/2014/main" id="{2E55AD72-E97C-D8A1-A8BE-7E72EDF7A36D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80000"/>
          </a:blip>
          <a:stretch>
            <a:fillRect/>
          </a:stretch>
        </p:blipFill>
        <p:spPr>
          <a:xfrm>
            <a:off x="5156200" y="5054600"/>
            <a:ext cx="2146300" cy="508000"/>
          </a:xfrm>
          <a:prstGeom prst="rect">
            <a:avLst/>
          </a:prstGeom>
        </p:spPr>
      </p:pic>
      <p:pic>
        <p:nvPicPr>
          <p:cNvPr id="42" name="Picture 12">
            <a:extLst>
              <a:ext uri="{FF2B5EF4-FFF2-40B4-BE49-F238E27FC236}">
                <a16:creationId xmlns:a16="http://schemas.microsoft.com/office/drawing/2014/main" id="{6F7D603A-F89E-0C28-25E3-D154FB04E8D4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>
            <a:off x="7175500" y="6032500"/>
            <a:ext cx="1117600" cy="508000"/>
          </a:xfrm>
          <a:prstGeom prst="rect">
            <a:avLst/>
          </a:prstGeom>
        </p:spPr>
      </p:pic>
      <p:pic>
        <p:nvPicPr>
          <p:cNvPr id="43" name="Picture 13">
            <a:extLst>
              <a:ext uri="{FF2B5EF4-FFF2-40B4-BE49-F238E27FC236}">
                <a16:creationId xmlns:a16="http://schemas.microsoft.com/office/drawing/2014/main" id="{05FF301F-3DC8-CA02-DF4E-E66C4A03935D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>
            <a:off x="9321800" y="8051800"/>
            <a:ext cx="1117600" cy="508000"/>
          </a:xfrm>
          <a:prstGeom prst="rect">
            <a:avLst/>
          </a:prstGeom>
        </p:spPr>
      </p:pic>
      <p:pic>
        <p:nvPicPr>
          <p:cNvPr id="44" name="Picture 14">
            <a:extLst>
              <a:ext uri="{FF2B5EF4-FFF2-40B4-BE49-F238E27FC236}">
                <a16:creationId xmlns:a16="http://schemas.microsoft.com/office/drawing/2014/main" id="{55398158-C47B-44E3-1E4D-B2B54B144193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80000"/>
          </a:blip>
          <a:stretch>
            <a:fillRect/>
          </a:stretch>
        </p:blipFill>
        <p:spPr>
          <a:xfrm>
            <a:off x="8293100" y="6972300"/>
            <a:ext cx="1117600" cy="508000"/>
          </a:xfrm>
          <a:prstGeom prst="rect">
            <a:avLst/>
          </a:prstGeom>
        </p:spPr>
      </p:pic>
      <p:sp>
        <p:nvSpPr>
          <p:cNvPr id="45" name="TextBox 15">
            <a:extLst>
              <a:ext uri="{FF2B5EF4-FFF2-40B4-BE49-F238E27FC236}">
                <a16:creationId xmlns:a16="http://schemas.microsoft.com/office/drawing/2014/main" id="{25F22F15-2840-C970-AE6B-C1D0A10D64A6}"/>
              </a:ext>
            </a:extLst>
          </p:cNvPr>
          <p:cNvSpPr txBox="1"/>
          <p:nvPr/>
        </p:nvSpPr>
        <p:spPr>
          <a:xfrm>
            <a:off x="1231900" y="3263900"/>
            <a:ext cx="1473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아이디어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구체화</a:t>
            </a:r>
          </a:p>
        </p:txBody>
      </p:sp>
      <p:sp>
        <p:nvSpPr>
          <p:cNvPr id="46" name="TextBox 16">
            <a:extLst>
              <a:ext uri="{FF2B5EF4-FFF2-40B4-BE49-F238E27FC236}">
                <a16:creationId xmlns:a16="http://schemas.microsoft.com/office/drawing/2014/main" id="{EC70C109-A9A4-435C-F06B-44B6E5DD6B52}"/>
              </a:ext>
            </a:extLst>
          </p:cNvPr>
          <p:cNvSpPr txBox="1"/>
          <p:nvPr/>
        </p:nvSpPr>
        <p:spPr>
          <a:xfrm>
            <a:off x="1231900" y="4152900"/>
            <a:ext cx="13970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프로젝트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생성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,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화면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구조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설계</a:t>
            </a:r>
          </a:p>
        </p:txBody>
      </p:sp>
      <p:sp>
        <p:nvSpPr>
          <p:cNvPr id="47" name="TextBox 17">
            <a:extLst>
              <a:ext uri="{FF2B5EF4-FFF2-40B4-BE49-F238E27FC236}">
                <a16:creationId xmlns:a16="http://schemas.microsoft.com/office/drawing/2014/main" id="{8755D4D3-37AC-118F-CB27-023D3A2970EB}"/>
              </a:ext>
            </a:extLst>
          </p:cNvPr>
          <p:cNvSpPr txBox="1"/>
          <p:nvPr/>
        </p:nvSpPr>
        <p:spPr>
          <a:xfrm>
            <a:off x="1231900" y="5130800"/>
            <a:ext cx="14986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할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일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추가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/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삭제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/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체크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구현</a:t>
            </a:r>
          </a:p>
        </p:txBody>
      </p:sp>
      <p:sp>
        <p:nvSpPr>
          <p:cNvPr id="48" name="TextBox 18">
            <a:extLst>
              <a:ext uri="{FF2B5EF4-FFF2-40B4-BE49-F238E27FC236}">
                <a16:creationId xmlns:a16="http://schemas.microsoft.com/office/drawing/2014/main" id="{E20AECEE-83B8-9533-71E9-9BBB02D9AD44}"/>
              </a:ext>
            </a:extLst>
          </p:cNvPr>
          <p:cNvSpPr txBox="1"/>
          <p:nvPr/>
        </p:nvSpPr>
        <p:spPr>
          <a:xfrm>
            <a:off x="1231900" y="6108700"/>
            <a:ext cx="11303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디자인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개선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, UI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정리</a:t>
            </a:r>
          </a:p>
        </p:txBody>
      </p:sp>
      <p:sp>
        <p:nvSpPr>
          <p:cNvPr id="49" name="TextBox 19">
            <a:extLst>
              <a:ext uri="{FF2B5EF4-FFF2-40B4-BE49-F238E27FC236}">
                <a16:creationId xmlns:a16="http://schemas.microsoft.com/office/drawing/2014/main" id="{FD455E4F-D44B-8197-367E-D6EA714C2406}"/>
              </a:ext>
            </a:extLst>
          </p:cNvPr>
          <p:cNvSpPr txBox="1"/>
          <p:nvPr/>
        </p:nvSpPr>
        <p:spPr>
          <a:xfrm>
            <a:off x="1231900" y="7086600"/>
            <a:ext cx="13970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테스트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및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발표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자료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제작</a:t>
            </a:r>
          </a:p>
        </p:txBody>
      </p:sp>
      <p:sp>
        <p:nvSpPr>
          <p:cNvPr id="50" name="TextBox 20">
            <a:extLst>
              <a:ext uri="{FF2B5EF4-FFF2-40B4-BE49-F238E27FC236}">
                <a16:creationId xmlns:a16="http://schemas.microsoft.com/office/drawing/2014/main" id="{8D0F189F-8671-E249-8463-E12A72940F1F}"/>
              </a:ext>
            </a:extLst>
          </p:cNvPr>
          <p:cNvSpPr txBox="1"/>
          <p:nvPr/>
        </p:nvSpPr>
        <p:spPr>
          <a:xfrm>
            <a:off x="1231900" y="8064500"/>
            <a:ext cx="1092200" cy="63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3590"/>
              </a:lnSpc>
            </a:pP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최종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발표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및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코드</a:t>
            </a: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 </a:t>
            </a:r>
            <a:r>
              <a:rPr lang="ko-KR" sz="1600" b="0" i="0" u="none" strike="noStrike">
                <a:solidFill>
                  <a:srgbClr val="000000">
                    <a:alpha val="70196"/>
                  </a:srgbClr>
                </a:solidFill>
                <a:ea typeface="Gong Gothic Light"/>
              </a:rPr>
              <a:t>정리</a:t>
            </a:r>
          </a:p>
        </p:txBody>
      </p:sp>
      <p:sp>
        <p:nvSpPr>
          <p:cNvPr id="51" name="TextBox 21">
            <a:extLst>
              <a:ext uri="{FF2B5EF4-FFF2-40B4-BE49-F238E27FC236}">
                <a16:creationId xmlns:a16="http://schemas.microsoft.com/office/drawing/2014/main" id="{9C1E6D2F-0605-8E29-E2E3-2592CA345C1B}"/>
              </a:ext>
            </a:extLst>
          </p:cNvPr>
          <p:cNvSpPr txBox="1"/>
          <p:nvPr/>
        </p:nvSpPr>
        <p:spPr>
          <a:xfrm>
            <a:off x="3060700" y="9042400"/>
            <a:ext cx="7239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4/29</a:t>
            </a:r>
          </a:p>
        </p:txBody>
      </p:sp>
      <p:sp>
        <p:nvSpPr>
          <p:cNvPr id="52" name="TextBox 22">
            <a:extLst>
              <a:ext uri="{FF2B5EF4-FFF2-40B4-BE49-F238E27FC236}">
                <a16:creationId xmlns:a16="http://schemas.microsoft.com/office/drawing/2014/main" id="{A315C55E-D40C-F411-3FCE-D483D62994B5}"/>
              </a:ext>
            </a:extLst>
          </p:cNvPr>
          <p:cNvSpPr txBox="1"/>
          <p:nvPr/>
        </p:nvSpPr>
        <p:spPr>
          <a:xfrm>
            <a:off x="4000500" y="9042400"/>
            <a:ext cx="5207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5/6</a:t>
            </a:r>
          </a:p>
        </p:txBody>
      </p:sp>
      <p:sp>
        <p:nvSpPr>
          <p:cNvPr id="53" name="TextBox 23">
            <a:extLst>
              <a:ext uri="{FF2B5EF4-FFF2-40B4-BE49-F238E27FC236}">
                <a16:creationId xmlns:a16="http://schemas.microsoft.com/office/drawing/2014/main" id="{E5AB9826-252E-B121-2676-A039539564B1}"/>
              </a:ext>
            </a:extLst>
          </p:cNvPr>
          <p:cNvSpPr txBox="1"/>
          <p:nvPr/>
        </p:nvSpPr>
        <p:spPr>
          <a:xfrm>
            <a:off x="4838700" y="9042400"/>
            <a:ext cx="6350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5/13</a:t>
            </a:r>
          </a:p>
        </p:txBody>
      </p:sp>
      <p:sp>
        <p:nvSpPr>
          <p:cNvPr id="54" name="TextBox 24">
            <a:extLst>
              <a:ext uri="{FF2B5EF4-FFF2-40B4-BE49-F238E27FC236}">
                <a16:creationId xmlns:a16="http://schemas.microsoft.com/office/drawing/2014/main" id="{D75E36D4-C6D5-39A1-2DB4-CFE383853ED9}"/>
              </a:ext>
            </a:extLst>
          </p:cNvPr>
          <p:cNvSpPr txBox="1"/>
          <p:nvPr/>
        </p:nvSpPr>
        <p:spPr>
          <a:xfrm>
            <a:off x="5905500" y="9042400"/>
            <a:ext cx="7239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5/20</a:t>
            </a:r>
          </a:p>
        </p:txBody>
      </p:sp>
      <p:sp>
        <p:nvSpPr>
          <p:cNvPr id="55" name="TextBox 25">
            <a:extLst>
              <a:ext uri="{FF2B5EF4-FFF2-40B4-BE49-F238E27FC236}">
                <a16:creationId xmlns:a16="http://schemas.microsoft.com/office/drawing/2014/main" id="{3E2833EC-3709-2BAE-92F9-CED9D8831702}"/>
              </a:ext>
            </a:extLst>
          </p:cNvPr>
          <p:cNvSpPr txBox="1"/>
          <p:nvPr/>
        </p:nvSpPr>
        <p:spPr>
          <a:xfrm>
            <a:off x="7023100" y="9042400"/>
            <a:ext cx="5715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5/27</a:t>
            </a:r>
          </a:p>
        </p:txBody>
      </p:sp>
      <p:sp>
        <p:nvSpPr>
          <p:cNvPr id="56" name="TextBox 26">
            <a:extLst>
              <a:ext uri="{FF2B5EF4-FFF2-40B4-BE49-F238E27FC236}">
                <a16:creationId xmlns:a16="http://schemas.microsoft.com/office/drawing/2014/main" id="{C4802940-20F4-1CFC-39D7-47535D7A9219}"/>
              </a:ext>
            </a:extLst>
          </p:cNvPr>
          <p:cNvSpPr txBox="1"/>
          <p:nvPr/>
        </p:nvSpPr>
        <p:spPr>
          <a:xfrm>
            <a:off x="8064500" y="9042400"/>
            <a:ext cx="4445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6/3</a:t>
            </a:r>
          </a:p>
        </p:txBody>
      </p:sp>
      <p:sp>
        <p:nvSpPr>
          <p:cNvPr id="57" name="TextBox 27">
            <a:extLst>
              <a:ext uri="{FF2B5EF4-FFF2-40B4-BE49-F238E27FC236}">
                <a16:creationId xmlns:a16="http://schemas.microsoft.com/office/drawing/2014/main" id="{F3C38E8E-D6F2-5EA1-6C08-7B17C5CD39BC}"/>
              </a:ext>
            </a:extLst>
          </p:cNvPr>
          <p:cNvSpPr txBox="1"/>
          <p:nvPr/>
        </p:nvSpPr>
        <p:spPr>
          <a:xfrm>
            <a:off x="8966200" y="9042400"/>
            <a:ext cx="6477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6/10</a:t>
            </a:r>
          </a:p>
        </p:txBody>
      </p:sp>
      <p:sp>
        <p:nvSpPr>
          <p:cNvPr id="58" name="TextBox 28">
            <a:extLst>
              <a:ext uri="{FF2B5EF4-FFF2-40B4-BE49-F238E27FC236}">
                <a16:creationId xmlns:a16="http://schemas.microsoft.com/office/drawing/2014/main" id="{392FE451-32A7-AD00-B1B4-867C3D3734EB}"/>
              </a:ext>
            </a:extLst>
          </p:cNvPr>
          <p:cNvSpPr txBox="1"/>
          <p:nvPr/>
        </p:nvSpPr>
        <p:spPr>
          <a:xfrm>
            <a:off x="10045700" y="9042400"/>
            <a:ext cx="5207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43590"/>
              </a:lnSpc>
            </a:pPr>
            <a:r>
              <a:rPr lang="en-US" sz="1600" b="0" i="0" u="none" strike="noStrike">
                <a:solidFill>
                  <a:srgbClr val="000000">
                    <a:alpha val="70196"/>
                  </a:srgbClr>
                </a:solidFill>
                <a:latin typeface="Gong Gothic Light"/>
              </a:rPr>
              <a:t>6/17</a:t>
            </a:r>
          </a:p>
        </p:txBody>
      </p:sp>
    </p:spTree>
    <p:extLst>
      <p:ext uri="{BB962C8B-B14F-4D97-AF65-F5344CB8AC3E}">
        <p14:creationId xmlns:p14="http://schemas.microsoft.com/office/powerpoint/2010/main" val="3904602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D9962C-FDD4-AC02-B9EA-6F1EC3436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806041E-0C46-E043-BEB6-8BFD17878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68800" y="-350520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06327E6D-F57C-4B7E-FA5D-8722ECAC1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9690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672EB0C4-9A24-B127-96A1-3FDACC893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3D0D2F96-5D15-A06C-F9F2-462A49A36F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F1D283A2-3909-0AFE-6088-8443C067599A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86D91B74-3E67-913E-888D-17C3E69571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4FF6AAB0-2DA9-C468-AF53-7FC31FC1F980}"/>
              </a:ext>
            </a:extLst>
          </p:cNvPr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40C274F3-5310-2177-78A1-BCE1823992C6}"/>
              </a:ext>
            </a:extLst>
          </p:cNvPr>
          <p:cNvSpPr txBox="1"/>
          <p:nvPr/>
        </p:nvSpPr>
        <p:spPr>
          <a:xfrm>
            <a:off x="1492250" y="952500"/>
            <a:ext cx="6026150" cy="1282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7200" dirty="0">
                <a:solidFill>
                  <a:srgbClr val="A0C0C7"/>
                </a:solidFill>
                <a:ea typeface="Hakgyoansim Jiugae R"/>
              </a:rPr>
              <a:t>요구사항 목록</a:t>
            </a:r>
            <a:endParaRPr lang="ko-KR" sz="72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21A930-C178-8F93-652C-B7BE2F8CED4E}"/>
              </a:ext>
            </a:extLst>
          </p:cNvPr>
          <p:cNvSpPr txBox="1"/>
          <p:nvPr/>
        </p:nvSpPr>
        <p:spPr>
          <a:xfrm>
            <a:off x="2051050" y="30353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en-US" sz="3600" b="0" i="0" u="none" strike="noStrike" dirty="0">
                <a:solidFill>
                  <a:srgbClr val="A0C0C7"/>
                </a:solidFill>
                <a:latin typeface="Hakgyoansim Jiugae R"/>
              </a:rPr>
              <a:t> </a:t>
            </a:r>
            <a:r>
              <a:rPr lang="ko-KR" sz="3600" b="0" i="0" u="none" strike="noStrike" dirty="0">
                <a:solidFill>
                  <a:srgbClr val="A0C0C7"/>
                </a:solidFill>
                <a:ea typeface="Hakgyoansim Jiugae R"/>
              </a:rPr>
              <a:t>할</a:t>
            </a:r>
            <a:r>
              <a:rPr lang="en-US" altLang="ko-KR" sz="3600" dirty="0">
                <a:solidFill>
                  <a:srgbClr val="A0C0C7"/>
                </a:solidFill>
                <a:latin typeface="Hakgyoansim Jiugae R"/>
                <a:ea typeface="Hakgyoansim Jiugae R"/>
              </a:rPr>
              <a:t> </a:t>
            </a:r>
            <a:r>
              <a:rPr lang="ko-KR" altLang="en-US" sz="3600" dirty="0">
                <a:solidFill>
                  <a:srgbClr val="A0C0C7"/>
                </a:solidFill>
                <a:latin typeface="Hakgyoansim Jiugae R"/>
                <a:ea typeface="Hakgyoansim Jiugae R"/>
              </a:rPr>
              <a:t>일 생성 기능</a:t>
            </a:r>
            <a:r>
              <a:rPr lang="en-US" altLang="ko-KR" sz="4800" dirty="0">
                <a:solidFill>
                  <a:srgbClr val="A0C0C7"/>
                </a:solidFill>
                <a:latin typeface="Hakgyoansim Jiugae R"/>
                <a:ea typeface="Hakgyoansim Jiugae R"/>
              </a:rPr>
              <a:t>	</a:t>
            </a:r>
            <a:endParaRPr lang="ko-KR" sz="48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78A9ED-A3EB-AEFA-0DD4-9D4308057CEB}"/>
              </a:ext>
            </a:extLst>
          </p:cNvPr>
          <p:cNvSpPr txBox="1"/>
          <p:nvPr/>
        </p:nvSpPr>
        <p:spPr>
          <a:xfrm>
            <a:off x="2051050" y="38481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en-US" sz="3600" b="0" i="0" u="none" strike="noStrike" dirty="0">
                <a:solidFill>
                  <a:srgbClr val="A0C0C7"/>
                </a:solidFill>
                <a:latin typeface="Hakgyoansim Jiugae R"/>
              </a:rPr>
              <a:t> </a:t>
            </a:r>
            <a:r>
              <a:rPr lang="ko-KR" altLang="en-US" sz="3600" dirty="0">
                <a:solidFill>
                  <a:srgbClr val="A0C0C7"/>
                </a:solidFill>
                <a:latin typeface="Hakgyoansim Jiugae R"/>
                <a:ea typeface="Hakgyoansim Jiugae R"/>
              </a:rPr>
              <a:t>할 일 목록 보기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F061C6A-771F-52FD-D632-BC2A1499743C}"/>
              </a:ext>
            </a:extLst>
          </p:cNvPr>
          <p:cNvSpPr txBox="1"/>
          <p:nvPr/>
        </p:nvSpPr>
        <p:spPr>
          <a:xfrm>
            <a:off x="2051050" y="46990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altLang="en-US" sz="3600" dirty="0">
                <a:solidFill>
                  <a:srgbClr val="A0C0C7"/>
                </a:solidFill>
                <a:latin typeface="Hakgyoansim Jiugae R"/>
                <a:ea typeface="Hakgyoansim Jiugae R"/>
              </a:rPr>
              <a:t>할 일 완료 체크 기능</a:t>
            </a:r>
            <a:endParaRPr lang="en-US" sz="3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91F085-554E-3E06-90BF-5124E3282C3D}"/>
              </a:ext>
            </a:extLst>
          </p:cNvPr>
          <p:cNvSpPr txBox="1"/>
          <p:nvPr/>
        </p:nvSpPr>
        <p:spPr>
          <a:xfrm>
            <a:off x="2051050" y="549275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할 일 수정 및 삭제 기능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559477A-65AA-C0DC-F8ED-202225ADC92E}"/>
              </a:ext>
            </a:extLst>
          </p:cNvPr>
          <p:cNvSpPr txBox="1"/>
          <p:nvPr/>
        </p:nvSpPr>
        <p:spPr>
          <a:xfrm>
            <a:off x="2051050" y="6290129"/>
            <a:ext cx="14401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간단한 통계 또는 요약 제공</a:t>
            </a:r>
            <a:r>
              <a:rPr lang="en-US" altLang="ko-KR" sz="3600" dirty="0">
                <a:solidFill>
                  <a:srgbClr val="A0C0C7"/>
                </a:solidFill>
                <a:ea typeface="Hakgyoansim Jiugae R"/>
              </a:rPr>
              <a:t>(</a:t>
            </a: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오늘의 완료된 일 수</a:t>
            </a:r>
            <a:r>
              <a:rPr lang="en-US" altLang="ko-KR" sz="3600" dirty="0">
                <a:solidFill>
                  <a:srgbClr val="A0C0C7"/>
                </a:solidFill>
                <a:ea typeface="Hakgyoansim Jiugae R"/>
              </a:rPr>
              <a:t>,</a:t>
            </a: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남은 일 수 보여주는 기능</a:t>
            </a:r>
            <a:r>
              <a:rPr lang="en-US" altLang="ko-KR" sz="3600" dirty="0">
                <a:solidFill>
                  <a:srgbClr val="A0C0C7"/>
                </a:solidFill>
                <a:ea typeface="Hakgyoansim Jiugae R"/>
              </a:rPr>
              <a:t>)</a:t>
            </a: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 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5F1E56B-39D1-0ADA-917E-C7A305C52989}"/>
              </a:ext>
            </a:extLst>
          </p:cNvPr>
          <p:cNvSpPr txBox="1"/>
          <p:nvPr/>
        </p:nvSpPr>
        <p:spPr>
          <a:xfrm>
            <a:off x="2051050" y="7137400"/>
            <a:ext cx="14401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99600"/>
              </a:lnSpc>
              <a:buClr>
                <a:srgbClr val="A0C0C7"/>
              </a:buClr>
              <a:buFont typeface="Arial"/>
              <a:buChar char="●"/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알림 기능</a:t>
            </a:r>
            <a:r>
              <a:rPr lang="en-US" altLang="ko-KR" sz="3600" dirty="0">
                <a:solidFill>
                  <a:srgbClr val="A0C0C7"/>
                </a:solidFill>
                <a:ea typeface="Hakgyoansim Jiugae R"/>
              </a:rPr>
              <a:t>(</a:t>
            </a: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중요한 일정이나 할 일에 대해 사용자에게 알림 기능 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</p:spTree>
    <p:extLst>
      <p:ext uri="{BB962C8B-B14F-4D97-AF65-F5344CB8AC3E}">
        <p14:creationId xmlns:p14="http://schemas.microsoft.com/office/powerpoint/2010/main" val="1631536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A8E163-D9E7-28E7-7C25-AA68C4868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A811BA0-F206-7811-13E5-EFEFA28F5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75150" y="-347345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2C73C47-1DD1-FCA6-B39E-723D54B63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615065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E99BA832-1909-D03C-518E-C9EA5AFDB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62560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2ECEE3C7-155F-297B-A881-8A335CFD46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201930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5FB0BF67-9A74-467F-0F9C-14E11B69EDA7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D1F31C83-ECFB-D9AB-7B75-C0933FAF4D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49850CC6-2EC2-93F7-5821-4FEA0E8064A3}"/>
              </a:ext>
            </a:extLst>
          </p:cNvPr>
          <p:cNvSpPr txBox="1"/>
          <p:nvPr/>
        </p:nvSpPr>
        <p:spPr>
          <a:xfrm>
            <a:off x="1943100" y="391160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D941B779-0BAB-C369-96FD-0EA206ED4957}"/>
              </a:ext>
            </a:extLst>
          </p:cNvPr>
          <p:cNvSpPr txBox="1"/>
          <p:nvPr/>
        </p:nvSpPr>
        <p:spPr>
          <a:xfrm>
            <a:off x="1136650" y="831850"/>
            <a:ext cx="10064750" cy="140017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7200" dirty="0">
                <a:solidFill>
                  <a:srgbClr val="A0C0C7"/>
                </a:solidFill>
                <a:ea typeface="Hakgyoansim Jiugae R"/>
              </a:rPr>
              <a:t>화면 설계</a:t>
            </a:r>
            <a:r>
              <a:rPr lang="en-US" altLang="ko-KR" sz="7200" dirty="0">
                <a:solidFill>
                  <a:srgbClr val="A0C0C7"/>
                </a:solidFill>
                <a:ea typeface="Hakgyoansim Jiugae R"/>
              </a:rPr>
              <a:t>(</a:t>
            </a:r>
            <a:r>
              <a:rPr lang="ko-KR" altLang="en-US" sz="7200" dirty="0">
                <a:solidFill>
                  <a:srgbClr val="A0C0C7"/>
                </a:solidFill>
                <a:ea typeface="Hakgyoansim Jiugae R"/>
              </a:rPr>
              <a:t>메인 페이지</a:t>
            </a:r>
            <a:r>
              <a:rPr lang="en-US" altLang="ko-KR" sz="7200" dirty="0">
                <a:solidFill>
                  <a:srgbClr val="A0C0C7"/>
                </a:solidFill>
                <a:ea typeface="Hakgyoansim Jiugae R"/>
              </a:rPr>
              <a:t>)</a:t>
            </a:r>
            <a:endParaRPr lang="ko-KR" sz="72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D47653-8BD3-85F1-5E34-0E06020969CD}"/>
              </a:ext>
            </a:extLst>
          </p:cNvPr>
          <p:cNvSpPr txBox="1"/>
          <p:nvPr/>
        </p:nvSpPr>
        <p:spPr>
          <a:xfrm>
            <a:off x="2051050" y="30353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sz="4800" dirty="0">
                <a:solidFill>
                  <a:srgbClr val="A0C0C7"/>
                </a:solidFill>
                <a:latin typeface="Hakgyoansim Jiugae R"/>
                <a:ea typeface="Hakgyoansim Jiugae R"/>
              </a:rPr>
              <a:t>	</a:t>
            </a:r>
            <a:endParaRPr lang="ko-KR" sz="48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59E504B-17F5-FE6D-AA1B-C1FC7778CC39}"/>
              </a:ext>
            </a:extLst>
          </p:cNvPr>
          <p:cNvSpPr txBox="1"/>
          <p:nvPr/>
        </p:nvSpPr>
        <p:spPr>
          <a:xfrm>
            <a:off x="2051050" y="384810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66AD2B-84C8-3F28-A046-B52C559DFE30}"/>
              </a:ext>
            </a:extLst>
          </p:cNvPr>
          <p:cNvSpPr txBox="1"/>
          <p:nvPr/>
        </p:nvSpPr>
        <p:spPr>
          <a:xfrm>
            <a:off x="2051050" y="46990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endParaRPr lang="en-US" sz="3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BE310D-DBB7-5C41-772A-A634A00D2079}"/>
              </a:ext>
            </a:extLst>
          </p:cNvPr>
          <p:cNvSpPr txBox="1"/>
          <p:nvPr/>
        </p:nvSpPr>
        <p:spPr>
          <a:xfrm>
            <a:off x="2051050" y="549275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E5F1D49-F828-9F9D-6037-FDBA9EE7D0C5}"/>
              </a:ext>
            </a:extLst>
          </p:cNvPr>
          <p:cNvSpPr txBox="1"/>
          <p:nvPr/>
        </p:nvSpPr>
        <p:spPr>
          <a:xfrm>
            <a:off x="2051050" y="6290129"/>
            <a:ext cx="14401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 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031054-E1E4-6AA3-7BD7-E317E8557961}"/>
              </a:ext>
            </a:extLst>
          </p:cNvPr>
          <p:cNvSpPr txBox="1"/>
          <p:nvPr/>
        </p:nvSpPr>
        <p:spPr>
          <a:xfrm>
            <a:off x="2051050" y="7137400"/>
            <a:ext cx="14401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 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574C0E-39D8-CD42-8B2A-48B1CDFD7840}"/>
              </a:ext>
            </a:extLst>
          </p:cNvPr>
          <p:cNvSpPr txBox="1"/>
          <p:nvPr/>
        </p:nvSpPr>
        <p:spPr>
          <a:xfrm>
            <a:off x="1295400" y="3252569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latin typeface="Hakgyoansim Jiugae R"/>
                <a:ea typeface="Hakgyoansim Jiugae R"/>
              </a:rPr>
              <a:t>※ </a:t>
            </a:r>
            <a:r>
              <a:rPr lang="ko-KR" altLang="en-US" dirty="0"/>
              <a:t>할 일 목록은 콘텐츠가 화면을 초과할 경우 </a:t>
            </a:r>
            <a:r>
              <a:rPr lang="ko-KR" altLang="en-US" b="1" dirty="0"/>
              <a:t>수직 스크롤이 가능한 형태로 구현</a:t>
            </a:r>
            <a:r>
              <a:rPr lang="ko-KR" altLang="en-US" dirty="0"/>
              <a:t>되어 있음</a:t>
            </a:r>
            <a:r>
              <a:rPr lang="en-US" altLang="ko-KR" dirty="0"/>
              <a:t> </a:t>
            </a:r>
            <a:r>
              <a:rPr lang="en-US" altLang="ko-KR" dirty="0">
                <a:solidFill>
                  <a:srgbClr val="A0C0C7"/>
                </a:solidFill>
                <a:latin typeface="Hakgyoansim Jiugae R"/>
                <a:ea typeface="Hakgyoansim Jiugae R"/>
              </a:rPr>
              <a:t>	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89D678-75BB-FCB1-DC0E-AFD52B81C6A0}"/>
              </a:ext>
            </a:extLst>
          </p:cNvPr>
          <p:cNvSpPr txBox="1"/>
          <p:nvPr/>
        </p:nvSpPr>
        <p:spPr>
          <a:xfrm>
            <a:off x="11223625" y="3276084"/>
            <a:ext cx="5022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latin typeface="Hakgyoansim Jiugae R"/>
                <a:ea typeface="Hakgyoansim Jiugae R"/>
              </a:rPr>
              <a:t>※</a:t>
            </a:r>
            <a:r>
              <a:rPr lang="ko-KR" altLang="en-US" dirty="0"/>
              <a:t> 각 할 일  클릭 시 제목</a:t>
            </a:r>
            <a:r>
              <a:rPr lang="en-US" altLang="ko-KR" dirty="0"/>
              <a:t>/</a:t>
            </a:r>
            <a:r>
              <a:rPr lang="ko-KR" altLang="en-US" dirty="0"/>
              <a:t>상세내용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9E9E91-61C2-AD13-4DEE-D444088FAD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7003" y="3949700"/>
            <a:ext cx="2575197" cy="558828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FCB5330-2627-C86C-63FD-B8664020A3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80191" y="3669370"/>
            <a:ext cx="2753109" cy="594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322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8AD18-9A45-CCCF-F550-EFCD87E23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58B75-045C-831F-76F0-31917014F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375150" y="-359410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3F0C53C7-0DE4-1895-63FB-0959DCD63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0165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EC1685A-77F5-524B-B28E-0E4F99184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42875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140E6022-B5EA-4498-9175-B87DEF055B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182245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DA2BAA28-8E74-E33B-3CC9-198C4775C7C3}"/>
              </a:ext>
            </a:extLst>
          </p:cNvPr>
          <p:cNvSpPr txBox="1"/>
          <p:nvPr/>
        </p:nvSpPr>
        <p:spPr>
          <a:xfrm rot="5400000">
            <a:off x="16319500" y="833120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89512EB8-CABB-D13B-FDB0-DD70C8FD1D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84860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27D1A6B4-ABBB-F005-BFBC-E2C0EB1C156F}"/>
              </a:ext>
            </a:extLst>
          </p:cNvPr>
          <p:cNvSpPr txBox="1"/>
          <p:nvPr/>
        </p:nvSpPr>
        <p:spPr>
          <a:xfrm>
            <a:off x="1943100" y="371475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834F1862-FF95-1E80-56AE-957C93714414}"/>
              </a:ext>
            </a:extLst>
          </p:cNvPr>
          <p:cNvSpPr txBox="1"/>
          <p:nvPr/>
        </p:nvSpPr>
        <p:spPr>
          <a:xfrm>
            <a:off x="1384300" y="715963"/>
            <a:ext cx="13030200" cy="140017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7200" dirty="0">
                <a:solidFill>
                  <a:srgbClr val="A0C0C7"/>
                </a:solidFill>
                <a:ea typeface="Hakgyoansim Jiugae R"/>
              </a:rPr>
              <a:t>화면 설계</a:t>
            </a:r>
            <a:r>
              <a:rPr lang="en-US" altLang="ko-KR" sz="7200" dirty="0">
                <a:solidFill>
                  <a:srgbClr val="A0C0C7"/>
                </a:solidFill>
                <a:ea typeface="Hakgyoansim Jiugae R"/>
              </a:rPr>
              <a:t>(</a:t>
            </a:r>
            <a:r>
              <a:rPr lang="ko-KR" altLang="en-US" sz="7200" dirty="0">
                <a:solidFill>
                  <a:srgbClr val="A0C0C7"/>
                </a:solidFill>
                <a:ea typeface="Hakgyoansim Jiugae R"/>
              </a:rPr>
              <a:t>할 일 수정</a:t>
            </a:r>
            <a:r>
              <a:rPr lang="en-US" altLang="ko-KR" sz="7200" dirty="0">
                <a:solidFill>
                  <a:srgbClr val="A0C0C7"/>
                </a:solidFill>
                <a:ea typeface="Hakgyoansim Jiugae R"/>
              </a:rPr>
              <a:t>/</a:t>
            </a:r>
            <a:r>
              <a:rPr lang="ko-KR" altLang="en-US" sz="7200" dirty="0">
                <a:solidFill>
                  <a:srgbClr val="A0C0C7"/>
                </a:solidFill>
                <a:ea typeface="Hakgyoansim Jiugae R"/>
              </a:rPr>
              <a:t>추가</a:t>
            </a:r>
            <a:r>
              <a:rPr lang="en-US" altLang="ko-KR" sz="7200" dirty="0">
                <a:solidFill>
                  <a:srgbClr val="A0C0C7"/>
                </a:solidFill>
                <a:ea typeface="Hakgyoansim Jiugae R"/>
              </a:rPr>
              <a:t>/</a:t>
            </a:r>
            <a:r>
              <a:rPr lang="ko-KR" altLang="en-US" sz="7200" dirty="0">
                <a:solidFill>
                  <a:srgbClr val="A0C0C7"/>
                </a:solidFill>
                <a:ea typeface="Hakgyoansim Jiugae R"/>
              </a:rPr>
              <a:t>삭제</a:t>
            </a:r>
            <a:r>
              <a:rPr lang="en-US" altLang="ko-KR" sz="7200" dirty="0">
                <a:solidFill>
                  <a:srgbClr val="A0C0C7"/>
                </a:solidFill>
                <a:ea typeface="Hakgyoansim Jiugae R"/>
              </a:rPr>
              <a:t>)</a:t>
            </a:r>
            <a:endParaRPr lang="ko-KR" sz="72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8BB9BA-5A83-FE96-EF97-B4A30981F51C}"/>
              </a:ext>
            </a:extLst>
          </p:cNvPr>
          <p:cNvSpPr txBox="1"/>
          <p:nvPr/>
        </p:nvSpPr>
        <p:spPr>
          <a:xfrm>
            <a:off x="2051050" y="283845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sz="4800" dirty="0">
                <a:solidFill>
                  <a:srgbClr val="A0C0C7"/>
                </a:solidFill>
                <a:latin typeface="Hakgyoansim Jiugae R"/>
                <a:ea typeface="Hakgyoansim Jiugae R"/>
              </a:rPr>
              <a:t>	</a:t>
            </a:r>
            <a:endParaRPr lang="ko-KR" sz="48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7C7A5A-C860-CDEB-CBDD-04C16D5C87F5}"/>
              </a:ext>
            </a:extLst>
          </p:cNvPr>
          <p:cNvSpPr txBox="1"/>
          <p:nvPr/>
        </p:nvSpPr>
        <p:spPr>
          <a:xfrm>
            <a:off x="2051050" y="365125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E0A1816-D928-EA63-4A7F-83950EBA7143}"/>
              </a:ext>
            </a:extLst>
          </p:cNvPr>
          <p:cNvSpPr txBox="1"/>
          <p:nvPr/>
        </p:nvSpPr>
        <p:spPr>
          <a:xfrm>
            <a:off x="2051050" y="450215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endParaRPr lang="en-US" sz="3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E99B93-D12F-EA7F-2BC7-743D978333E4}"/>
              </a:ext>
            </a:extLst>
          </p:cNvPr>
          <p:cNvSpPr txBox="1"/>
          <p:nvPr/>
        </p:nvSpPr>
        <p:spPr>
          <a:xfrm>
            <a:off x="2051050" y="52959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1149A8E-92FB-1DEF-71FD-67A82F2CA612}"/>
              </a:ext>
            </a:extLst>
          </p:cNvPr>
          <p:cNvSpPr txBox="1"/>
          <p:nvPr/>
        </p:nvSpPr>
        <p:spPr>
          <a:xfrm>
            <a:off x="2051050" y="6093279"/>
            <a:ext cx="14401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 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384D33-EBC7-ACAB-F54F-5D98DBE26DF7}"/>
              </a:ext>
            </a:extLst>
          </p:cNvPr>
          <p:cNvSpPr txBox="1"/>
          <p:nvPr/>
        </p:nvSpPr>
        <p:spPr>
          <a:xfrm>
            <a:off x="2051050" y="6940550"/>
            <a:ext cx="14401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 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CED992-9E72-9284-55BB-A4E6271F6A1A}"/>
              </a:ext>
            </a:extLst>
          </p:cNvPr>
          <p:cNvSpPr txBox="1"/>
          <p:nvPr/>
        </p:nvSpPr>
        <p:spPr>
          <a:xfrm>
            <a:off x="1295400" y="3055719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solidFill>
                  <a:srgbClr val="A0C0C7"/>
                </a:solidFill>
                <a:latin typeface="Hakgyoansim Jiugae R"/>
                <a:ea typeface="Hakgyoansim Jiugae R"/>
              </a:rPr>
              <a:t>	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55F57AAB-6B41-A6FC-C53D-85EE76EABE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8909" y="3050276"/>
            <a:ext cx="2743583" cy="5973009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AA8F36DC-3071-91EE-3767-E71EF48E14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1055" y="3108323"/>
            <a:ext cx="2743583" cy="5953956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022BBC4D-56A0-3130-DDF0-50AF9C08DC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047471" y="3117850"/>
            <a:ext cx="2734057" cy="593490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8AFBBA7A-858E-5F66-744A-2B4B9826C1C5}"/>
              </a:ext>
            </a:extLst>
          </p:cNvPr>
          <p:cNvSpPr txBox="1"/>
          <p:nvPr/>
        </p:nvSpPr>
        <p:spPr>
          <a:xfrm>
            <a:off x="2139226" y="2603669"/>
            <a:ext cx="34170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latin typeface="Hakgyoansim Jiugae R"/>
                <a:ea typeface="Hakgyoansim Jiugae R"/>
              </a:rPr>
              <a:t>※ </a:t>
            </a:r>
            <a:r>
              <a:rPr lang="ko-KR" altLang="en-US" dirty="0"/>
              <a:t>할 일 </a:t>
            </a:r>
            <a:r>
              <a:rPr lang="en-US" altLang="ko-KR" dirty="0"/>
              <a:t>1 </a:t>
            </a:r>
            <a:r>
              <a:rPr lang="ko-KR" altLang="en-US" dirty="0"/>
              <a:t>수정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3F3B413-27C6-0D7E-2317-387C055412C1}"/>
              </a:ext>
            </a:extLst>
          </p:cNvPr>
          <p:cNvSpPr txBox="1"/>
          <p:nvPr/>
        </p:nvSpPr>
        <p:spPr>
          <a:xfrm>
            <a:off x="7899400" y="2616755"/>
            <a:ext cx="34170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latin typeface="Hakgyoansim Jiugae R"/>
                <a:ea typeface="Hakgyoansim Jiugae R"/>
              </a:rPr>
              <a:t>※ </a:t>
            </a:r>
            <a:r>
              <a:rPr lang="ko-KR" altLang="en-US" dirty="0"/>
              <a:t>할 일 </a:t>
            </a:r>
            <a:r>
              <a:rPr lang="en-US" altLang="ko-KR" dirty="0"/>
              <a:t>1 </a:t>
            </a:r>
            <a:r>
              <a:rPr lang="ko-KR" altLang="en-US" dirty="0"/>
              <a:t>추가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4EC958-1905-F316-CA9D-F04E02F9A9C7}"/>
              </a:ext>
            </a:extLst>
          </p:cNvPr>
          <p:cNvSpPr txBox="1"/>
          <p:nvPr/>
        </p:nvSpPr>
        <p:spPr>
          <a:xfrm>
            <a:off x="13620026" y="2642569"/>
            <a:ext cx="34170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latin typeface="Hakgyoansim Jiugae R"/>
                <a:ea typeface="Hakgyoansim Jiugae R"/>
              </a:rPr>
              <a:t>※ </a:t>
            </a:r>
            <a:r>
              <a:rPr lang="ko-KR" altLang="en-US" dirty="0"/>
              <a:t>할 일 </a:t>
            </a:r>
            <a:r>
              <a:rPr lang="en-US" altLang="ko-KR" dirty="0"/>
              <a:t>1 </a:t>
            </a:r>
            <a:r>
              <a:rPr lang="ko-KR" altLang="en-US" dirty="0"/>
              <a:t>삭제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</p:spTree>
    <p:extLst>
      <p:ext uri="{BB962C8B-B14F-4D97-AF65-F5344CB8AC3E}">
        <p14:creationId xmlns:p14="http://schemas.microsoft.com/office/powerpoint/2010/main" val="1639006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7C4E9-3FE0-E903-D06F-C3A8A9E35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3ED01BE-7365-2D7C-6082-1734DDEF3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438650" y="-3594100"/>
            <a:ext cx="9537700" cy="174752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FFEBB276-1573-1C64-90F2-0D5DADC22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515820"/>
            <a:ext cx="16192500" cy="18796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D15F83D8-DF2F-50C6-5326-B5DB53CF96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400" y="1365250"/>
            <a:ext cx="1689100" cy="1689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5992B839-C729-2CE9-0399-E9DE52AC2E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1758950"/>
            <a:ext cx="914400" cy="6985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48AEECA9-A236-D74D-90D0-EB341996AE7C}"/>
              </a:ext>
            </a:extLst>
          </p:cNvPr>
          <p:cNvSpPr txBox="1"/>
          <p:nvPr/>
        </p:nvSpPr>
        <p:spPr>
          <a:xfrm rot="5400000">
            <a:off x="16319500" y="8070850"/>
            <a:ext cx="23622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  <a:r>
              <a:rPr lang="en-US" sz="1600" b="0" i="0" u="none" strike="noStrike" spc="200">
                <a:solidFill>
                  <a:srgbClr val="FFFFFF"/>
                </a:solidFill>
                <a:latin typeface="Pretendard SemiBold"/>
              </a:rPr>
              <a:t>  MIRI STUDY  </a:t>
            </a:r>
            <a:r>
              <a:rPr lang="ko-KR" sz="1600" b="0" i="0" u="none" strike="noStrike" spc="200">
                <a:solidFill>
                  <a:srgbClr val="FFFFFF"/>
                </a:solidFill>
                <a:ea typeface="Pretendard SemiBold"/>
              </a:rPr>
              <a:t>ㅣ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EB18F5CA-E36A-BA78-F941-A7CD868B2B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4200" y="7588250"/>
            <a:ext cx="2349500" cy="5969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41BC3FD4-7278-0298-80BB-E7A0C7D3668F}"/>
              </a:ext>
            </a:extLst>
          </p:cNvPr>
          <p:cNvSpPr txBox="1"/>
          <p:nvPr/>
        </p:nvSpPr>
        <p:spPr>
          <a:xfrm>
            <a:off x="1943100" y="3651250"/>
            <a:ext cx="14401800" cy="316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9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B6553997-4B87-4056-9035-FECA84800D6C}"/>
              </a:ext>
            </a:extLst>
          </p:cNvPr>
          <p:cNvSpPr txBox="1"/>
          <p:nvPr/>
        </p:nvSpPr>
        <p:spPr>
          <a:xfrm>
            <a:off x="1328928" y="681207"/>
            <a:ext cx="6824472" cy="140017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7200" dirty="0">
                <a:solidFill>
                  <a:srgbClr val="A0C0C7"/>
                </a:solidFill>
                <a:ea typeface="Hakgyoansim Jiugae R"/>
              </a:rPr>
              <a:t>화면 설계</a:t>
            </a:r>
            <a:r>
              <a:rPr lang="en-US" altLang="ko-KR" sz="7200" dirty="0">
                <a:solidFill>
                  <a:srgbClr val="A0C0C7"/>
                </a:solidFill>
                <a:ea typeface="Hakgyoansim Jiugae R"/>
              </a:rPr>
              <a:t>(</a:t>
            </a:r>
            <a:r>
              <a:rPr lang="ko-KR" altLang="en-US" sz="7200" dirty="0">
                <a:solidFill>
                  <a:srgbClr val="A0C0C7"/>
                </a:solidFill>
                <a:ea typeface="Hakgyoansim Jiugae R"/>
              </a:rPr>
              <a:t>메뉴</a:t>
            </a:r>
            <a:r>
              <a:rPr lang="en-US" altLang="ko-KR" sz="7200" dirty="0">
                <a:solidFill>
                  <a:srgbClr val="A0C0C7"/>
                </a:solidFill>
                <a:ea typeface="Hakgyoansim Jiugae R"/>
              </a:rPr>
              <a:t>)</a:t>
            </a:r>
            <a:endParaRPr lang="ko-KR" sz="72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2013A43-01C4-23B0-97B8-98FAC5ABE19F}"/>
              </a:ext>
            </a:extLst>
          </p:cNvPr>
          <p:cNvSpPr txBox="1"/>
          <p:nvPr/>
        </p:nvSpPr>
        <p:spPr>
          <a:xfrm>
            <a:off x="2051050" y="277495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sz="4800" dirty="0">
                <a:solidFill>
                  <a:srgbClr val="A0C0C7"/>
                </a:solidFill>
                <a:latin typeface="Hakgyoansim Jiugae R"/>
                <a:ea typeface="Hakgyoansim Jiugae R"/>
              </a:rPr>
              <a:t>	</a:t>
            </a:r>
            <a:endParaRPr lang="ko-KR" sz="48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E6481E2-26AE-B1C2-1476-DAF523CFBDAA}"/>
              </a:ext>
            </a:extLst>
          </p:cNvPr>
          <p:cNvSpPr txBox="1"/>
          <p:nvPr/>
        </p:nvSpPr>
        <p:spPr>
          <a:xfrm>
            <a:off x="2051050" y="3587750"/>
            <a:ext cx="46355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45A9315-F986-303E-BE6E-7C8B08A7C43E}"/>
              </a:ext>
            </a:extLst>
          </p:cNvPr>
          <p:cNvSpPr txBox="1"/>
          <p:nvPr/>
        </p:nvSpPr>
        <p:spPr>
          <a:xfrm>
            <a:off x="2051050" y="443865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endParaRPr lang="en-US" sz="3600" b="0" i="0" u="none" strike="noStrike" dirty="0">
              <a:solidFill>
                <a:srgbClr val="A0C0C7"/>
              </a:solidFill>
              <a:latin typeface="Hakgyoansim Jiugae R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027A295-CE32-34FF-519C-38E6535EA670}"/>
              </a:ext>
            </a:extLst>
          </p:cNvPr>
          <p:cNvSpPr txBox="1"/>
          <p:nvPr/>
        </p:nvSpPr>
        <p:spPr>
          <a:xfrm>
            <a:off x="2051050" y="5232400"/>
            <a:ext cx="7924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9E3C4A-CD82-E53F-1E58-8E5DB83CE983}"/>
              </a:ext>
            </a:extLst>
          </p:cNvPr>
          <p:cNvSpPr txBox="1"/>
          <p:nvPr/>
        </p:nvSpPr>
        <p:spPr>
          <a:xfrm>
            <a:off x="2051050" y="6029779"/>
            <a:ext cx="14401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 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BD5B90-B6D9-1D02-A9C4-C54BD8C3F677}"/>
              </a:ext>
            </a:extLst>
          </p:cNvPr>
          <p:cNvSpPr txBox="1"/>
          <p:nvPr/>
        </p:nvSpPr>
        <p:spPr>
          <a:xfrm>
            <a:off x="2051050" y="6877050"/>
            <a:ext cx="144018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ko-KR" altLang="en-US" sz="3600" dirty="0">
                <a:solidFill>
                  <a:srgbClr val="A0C0C7"/>
                </a:solidFill>
                <a:ea typeface="Hakgyoansim Jiugae R"/>
              </a:rPr>
              <a:t> </a:t>
            </a:r>
            <a:endParaRPr lang="ko-KR" sz="3600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321E70-62FB-E336-A779-64227A423B0C}"/>
              </a:ext>
            </a:extLst>
          </p:cNvPr>
          <p:cNvSpPr txBox="1"/>
          <p:nvPr/>
        </p:nvSpPr>
        <p:spPr>
          <a:xfrm>
            <a:off x="1295400" y="2992219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solidFill>
                  <a:srgbClr val="A0C0C7"/>
                </a:solidFill>
                <a:latin typeface="Hakgyoansim Jiugae R"/>
                <a:ea typeface="Hakgyoansim Jiugae R"/>
              </a:rPr>
              <a:t>	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2F9EE4-7B3B-90DB-B19F-A6CE70DB2D1D}"/>
              </a:ext>
            </a:extLst>
          </p:cNvPr>
          <p:cNvSpPr txBox="1"/>
          <p:nvPr/>
        </p:nvSpPr>
        <p:spPr>
          <a:xfrm>
            <a:off x="7240698" y="2640052"/>
            <a:ext cx="34170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latin typeface="Hakgyoansim Jiugae R"/>
                <a:ea typeface="Hakgyoansim Jiugae R"/>
              </a:rPr>
              <a:t>※</a:t>
            </a:r>
            <a:r>
              <a:rPr lang="ko-KR" altLang="en-US" dirty="0"/>
              <a:t> 알림 설정</a:t>
            </a:r>
            <a:r>
              <a:rPr lang="en-US" altLang="ko-KR" dirty="0"/>
              <a:t>(</a:t>
            </a:r>
            <a:r>
              <a:rPr lang="ko-KR" altLang="en-US" dirty="0"/>
              <a:t>중요한 일정 중에서</a:t>
            </a:r>
            <a:r>
              <a:rPr lang="en-US" altLang="ko-KR" dirty="0"/>
              <a:t>)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0728C17-DAD1-8365-030C-FCE43FA0599B}"/>
              </a:ext>
            </a:extLst>
          </p:cNvPr>
          <p:cNvSpPr txBox="1"/>
          <p:nvPr/>
        </p:nvSpPr>
        <p:spPr>
          <a:xfrm>
            <a:off x="11082862" y="2619313"/>
            <a:ext cx="34170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latin typeface="Hakgyoansim Jiugae R"/>
                <a:ea typeface="Hakgyoansim Jiugae R"/>
              </a:rPr>
              <a:t>※</a:t>
            </a:r>
            <a:r>
              <a:rPr lang="ko-KR" altLang="en-US" dirty="0"/>
              <a:t> 할 일 전체 삭제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C1D1B7-1CB8-1812-EBA2-7C8B94FBE039}"/>
              </a:ext>
            </a:extLst>
          </p:cNvPr>
          <p:cNvSpPr txBox="1"/>
          <p:nvPr/>
        </p:nvSpPr>
        <p:spPr>
          <a:xfrm>
            <a:off x="14542171" y="2614637"/>
            <a:ext cx="34170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latin typeface="Hakgyoansim Jiugae R"/>
                <a:ea typeface="Hakgyoansim Jiugae R"/>
              </a:rPr>
              <a:t>※</a:t>
            </a:r>
            <a:r>
              <a:rPr lang="ko-KR" altLang="en-US" dirty="0"/>
              <a:t> 알림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F198299-A32F-92FF-4892-A4C55B1D3D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5727" y="3154771"/>
            <a:ext cx="2713664" cy="585705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B8ECF8C-176E-68F3-E789-0BD105889F6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70736" y="3161957"/>
            <a:ext cx="2723217" cy="5921788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59D24CA4-3662-D9B8-8E69-6660C6CA87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779778" y="3106322"/>
            <a:ext cx="2654144" cy="5953956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B2D0E2C6-10B7-CD9C-7B22-D46162885A3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853941" y="3106322"/>
            <a:ext cx="2642730" cy="5905507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9790736-A1BB-2177-C511-4BD377DFE8D5}"/>
              </a:ext>
            </a:extLst>
          </p:cNvPr>
          <p:cNvSpPr txBox="1"/>
          <p:nvPr/>
        </p:nvSpPr>
        <p:spPr>
          <a:xfrm>
            <a:off x="4513434" y="2676436"/>
            <a:ext cx="34170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latin typeface="Hakgyoansim Jiugae R"/>
                <a:ea typeface="Hakgyoansim Jiugae R"/>
              </a:rPr>
              <a:t>※ </a:t>
            </a:r>
            <a:r>
              <a:rPr lang="ko-KR" altLang="en-US" dirty="0"/>
              <a:t>중요한 일정 중에서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F957938-64D1-5BBC-23C4-D80B3F9540F4}"/>
              </a:ext>
            </a:extLst>
          </p:cNvPr>
          <p:cNvSpPr txBox="1"/>
          <p:nvPr/>
        </p:nvSpPr>
        <p:spPr>
          <a:xfrm>
            <a:off x="2146787" y="2702520"/>
            <a:ext cx="34170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99600"/>
              </a:lnSpc>
              <a:buClr>
                <a:srgbClr val="A0C0C7"/>
              </a:buClr>
            </a:pPr>
            <a:r>
              <a:rPr lang="en-US" altLang="ko-KR" dirty="0">
                <a:latin typeface="Hakgyoansim Jiugae R"/>
                <a:ea typeface="Hakgyoansim Jiugae R"/>
              </a:rPr>
              <a:t>※ </a:t>
            </a:r>
            <a:r>
              <a:rPr lang="ko-KR" altLang="en-US" dirty="0"/>
              <a:t>메뉴</a:t>
            </a:r>
            <a:endParaRPr lang="ko-KR" altLang="ko-KR" b="0" i="0" u="none" strike="noStrike" dirty="0">
              <a:solidFill>
                <a:srgbClr val="A0C0C7"/>
              </a:solidFill>
              <a:ea typeface="Hakgyoansim Jiugae R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ED2127AD-1450-CE5A-B688-1AE17DAC425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30285" y="3265463"/>
            <a:ext cx="2700073" cy="592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00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293</Words>
  <Application>Microsoft Office PowerPoint</Application>
  <PresentationFormat>사용자 지정</PresentationFormat>
  <Paragraphs>73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Pretendard SemiBold</vt:lpstr>
      <vt:lpstr>Calibri</vt:lpstr>
      <vt:lpstr>Hakgyoansim Jiugae R</vt:lpstr>
      <vt:lpstr>Gong Gothic Light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준섭 김</cp:lastModifiedBy>
  <cp:revision>4</cp:revision>
  <dcterms:created xsi:type="dcterms:W3CDTF">2006-08-16T00:00:00Z</dcterms:created>
  <dcterms:modified xsi:type="dcterms:W3CDTF">2025-05-20T11:25:32Z</dcterms:modified>
</cp:coreProperties>
</file>

<file path=docProps/thumbnail.jpeg>
</file>